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_rels/presentation.xml.rels" ContentType="application/vnd.openxmlformats-package.relationships+xml"/>
  <Override PartName="/ppt/media/image8.jpeg" ContentType="image/jpeg"/>
  <Override PartName="/ppt/media/image20.jpeg" ContentType="image/jpeg"/>
  <Override PartName="/ppt/media/image47.jpeg" ContentType="image/jpeg"/>
  <Override PartName="/ppt/media/image36.jpeg" ContentType="image/jpeg"/>
  <Override PartName="/ppt/media/image10.jpeg" ContentType="image/jpeg"/>
  <Override PartName="/ppt/media/image13.png" ContentType="image/png"/>
  <Override PartName="/ppt/media/image22.jpeg" ContentType="image/jpeg"/>
  <Override PartName="/ppt/media/image49.jpeg" ContentType="image/jpeg"/>
  <Override PartName="/ppt/media/image15.png" ContentType="image/png"/>
  <Override PartName="/ppt/media/image12.jpeg" ContentType="image/jpeg"/>
  <Override PartName="/ppt/media/image24.png" ContentType="image/png"/>
  <Override PartName="/ppt/media/image1.jpeg" ContentType="image/jpeg"/>
  <Override PartName="/ppt/media/image17.png" ContentType="image/png"/>
  <Override PartName="/ppt/media/image14.jpeg" ContentType="image/jpeg"/>
  <Override PartName="/ppt/media/image41.jpeg" ContentType="image/jpeg"/>
  <Override PartName="/ppt/media/image19.png" ContentType="image/png"/>
  <Override PartName="/ppt/media/image3.jpeg" ContentType="image/jpeg"/>
  <Override PartName="/ppt/media/image42.jpeg" ContentType="image/jpeg"/>
  <Override PartName="/ppt/media/image31.jpeg" ContentType="image/jpeg"/>
  <Override PartName="/ppt/media/image26.jpeg" ContentType="image/jpeg"/>
  <Override PartName="/ppt/media/image2.png" ContentType="image/png"/>
  <Override PartName="/ppt/media/image16.jpeg" ContentType="image/jpeg"/>
  <Override PartName="/ppt/media/image5.jpeg" ContentType="image/jpeg"/>
  <Override PartName="/ppt/media/image44.jpeg" ContentType="image/jpeg"/>
  <Override PartName="/ppt/media/image39.jpeg" ContentType="image/jpeg"/>
  <Override PartName="/ppt/media/image33.jpeg" ContentType="image/jpeg"/>
  <Override PartName="/ppt/media/image28.jpeg" ContentType="image/jpeg"/>
  <Override PartName="/ppt/media/image18.jpeg" ContentType="image/jpeg"/>
  <Override PartName="/ppt/media/image7.jpeg" ContentType="image/jpeg"/>
  <Override PartName="/ppt/media/image46.jpeg" ContentType="image/jpeg"/>
  <Override PartName="/ppt/media/image35.jpeg" ContentType="image/jpeg"/>
  <Override PartName="/ppt/media/image9.jpeg" ContentType="image/jpeg"/>
  <Override PartName="/ppt/media/image48.jpeg" ContentType="image/jpeg"/>
  <Override PartName="/ppt/media/image37.jpeg" ContentType="image/jpeg"/>
  <Override PartName="/ppt/media/image21.png" ContentType="image/png"/>
  <Override PartName="/ppt/media/image11.jpeg" ContentType="image/jpeg"/>
  <Override PartName="/ppt/media/image23.png" ContentType="image/png"/>
  <Override PartName="/ppt/media/image40.jpeg" ContentType="image/jpeg"/>
  <Override PartName="/ppt/media/image30.jpeg" ContentType="image/jpeg"/>
  <Override PartName="/ppt/media/image25.jpeg" ContentType="image/jpeg"/>
  <Override PartName="/ppt/media/image4.jpeg" ContentType="image/jpeg"/>
  <Override PartName="/ppt/media/image43.jpeg" ContentType="image/jpeg"/>
  <Override PartName="/ppt/media/image38.jpeg" ContentType="image/jpeg"/>
  <Override PartName="/ppt/media/image32.jpeg" ContentType="image/jpeg"/>
  <Override PartName="/ppt/media/image27.jpeg" ContentType="image/jpeg"/>
  <Override PartName="/ppt/media/image6.jpeg" ContentType="image/jpeg"/>
  <Override PartName="/ppt/media/image45.jpeg" ContentType="image/jpeg"/>
  <Override PartName="/ppt/media/image34.jpeg" ContentType="image/jpeg"/>
  <Override PartName="/ppt/media/image29.jpeg" ContentType="image/jpeg"/>
  <Override PartName="/ppt/slideLayouts/slideLayout1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0.xml.rels" ContentType="application/vnd.openxmlformats-package.relationships+xml"/>
  <Override PartName="/ppt/slideLayouts/slideLayout2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18.xml" ContentType="application/vnd.openxmlformats-officedocument.presentationml.slide+xml"/>
  <Override PartName="/ppt/slides/slide14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19.xml" ContentType="application/vnd.openxmlformats-officedocument.presentationml.slide+xml"/>
  <Override PartName="/ppt/slides/slide15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4.xml" ContentType="application/vnd.openxmlformats-officedocument.presentationml.slide+xml"/>
  <Override PartName="/ppt/slides/_rels/slide5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4.xml.rels" ContentType="application/vnd.openxmlformats-package.relationships+xml"/>
  <Override PartName="/ppt/slides/_rels/slide20.xml.rels" ContentType="application/vnd.openxmlformats-package.relationships+xml"/>
  <Override PartName="/ppt/slides/_rels/slide2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15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2.xml.rels" ContentType="application/vnd.openxmlformats-package.relationships+xml"/>
  <Override PartName="/ppt/slides/_rels/slide11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19.xml.rels" ContentType="application/vnd.openxmlformats-package.relationships+xml"/>
  <Override PartName="/ppt/slides/_rels/slide6.xml.rels" ContentType="application/vnd.openxmlformats-package.relationships+xml"/>
  <Override PartName="/ppt/slides/_rels/slide18.xml.rels" ContentType="application/vnd.openxmlformats-package.relationships+xml"/>
  <Override PartName="/ppt/slides/slide16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slideMasters/slideMaster1.xml" ContentType="application/vnd.openxmlformats-officedocument.presentationml.slideMaster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bIns="0" lIns="0" rIns="0" tIns="0" wrap="none"/>
          <a:p>
            <a:r>
              <a:rPr lang="es-ES"/>
              <a:t>Pulse para editar el formato de las notas</a:t>
            </a:r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bIns="0" lIns="0" rIns="0" tIns="0" wrap="none"/>
          <a:p>
            <a:r>
              <a:rPr lang="es-ES"/>
              <a:t>&lt;encabezado&gt;</a:t>
            </a:r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bIns="0" lIns="0" rIns="0" tIns="0" wrap="none"/>
          <a:p>
            <a:pPr algn="r"/>
            <a:r>
              <a:rPr lang="es-ES"/>
              <a:t>&lt;fecha/hora&gt;</a:t>
            </a:r>
            <a:endParaRPr/>
          </a:p>
        </p:txBody>
      </p:sp>
      <p:sp>
        <p:nvSpPr>
          <p:cNvPr id="77" name="PlaceHolder 4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anchor="b" bIns="0" lIns="0" rIns="0" tIns="0" wrap="none"/>
          <a:p>
            <a:r>
              <a:rPr lang="es-ES"/>
              <a:t>&lt;pie de página&gt;</a:t>
            </a:r>
            <a:endParaRPr/>
          </a:p>
        </p:txBody>
      </p:sp>
      <p:sp>
        <p:nvSpPr>
          <p:cNvPr id="78" name="PlaceHolder 5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anchor="b" bIns="0" lIns="0" rIns="0" tIns="0" wrap="none"/>
          <a:p>
            <a:pPr algn="r"/>
            <a:fld id="{5101F191-B1A1-4181-9151-31E19101A171}" type="slidenum">
              <a:rPr lang="es-ES"/>
              <a:t>&lt;número&gt;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endParaRPr/>
          </a:p>
        </p:txBody>
      </p:sp>
      <p:sp>
        <p:nvSpPr>
          <p:cNvPr id="174" name="TextShape 2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fld id="{71B19141-3131-4181-A1D1-71514151B181}" type="slidenum">
              <a:rPr lang="es-ES">
                <a:solidFill>
                  <a:srgbClr val="000000"/>
                </a:solidFill>
                <a:latin typeface="+mn-lt"/>
                <a:ea typeface="+mn-ea"/>
              </a:rPr>
              <a:t>&lt;número&gt;</a:t>
            </a:fld>
            <a:endParaRPr/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3600"/>
            <a:ext cx="82292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352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9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8510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5720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9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352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822852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57200" y="3963600"/>
            <a:ext cx="82292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467352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0" name="PlaceHolder 5"/>
          <p:cNvSpPr>
            <a:spLocks noGrp="1"/>
          </p:cNvSpPr>
          <p:nvPr>
            <p:ph type="body"/>
          </p:nvPr>
        </p:nvSpPr>
        <p:spPr>
          <a:xfrm>
            <a:off x="45720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8510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352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822852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Pulse para editar el formato del texto de títuloHaga clic para modificar el estilo de título del patrón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9/10/12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fld id="{F1818151-0131-4111-81F1-21A1B1618171}" type="slidenum">
              <a:rPr lang="es-ES">
                <a:solidFill>
                  <a:srgbClr val="000000"/>
                </a:solidFill>
                <a:latin typeface="Calibri"/>
              </a:rPr>
              <a:t>&lt;número&gt;</a:t>
            </a:fld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es-ES"/>
              <a:t>Pulse para editar los formatos del texto del esquema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es-ES"/>
              <a:t>Segundo nivel del esquema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es-ES"/>
              <a:t>Tercer nivel del esquema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es-ES"/>
              <a:t>Cuarto nivel del esquema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es-ES"/>
              <a:t>Quinto nivel del esquema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s-ES"/>
              <a:t>Sexto nivel del esquema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s-ES"/>
              <a:t>Séptimo nivel del esquema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es-ES"/>
              <a:t>Octavo nivel del esquema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es-ES"/>
              <a:t>Noveno nivel del esquema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Pulse para editar el formato del texto de títuloHaga clic para modificar el estilo de título del patrón</a:t>
            </a:r>
            <a:endParaRPr/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lang="es-ES">
                <a:solidFill>
                  <a:srgbClr val="000000"/>
                </a:solidFill>
                <a:latin typeface="Calibri"/>
              </a:rPr>
              <a:t>Pulse para editar los formatos del texto del esquema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es-ES">
                <a:solidFill>
                  <a:srgbClr val="000000"/>
                </a:solidFill>
                <a:latin typeface="Calibri"/>
              </a:rPr>
              <a:t>Segundo nivel del esquema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es-ES">
                <a:solidFill>
                  <a:srgbClr val="000000"/>
                </a:solidFill>
                <a:latin typeface="Calibri"/>
              </a:rPr>
              <a:t>Tercer nivel del esquema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es-ES">
                <a:solidFill>
                  <a:srgbClr val="000000"/>
                </a:solidFill>
                <a:latin typeface="Calibri"/>
              </a:rPr>
              <a:t>Cuarto nivel del esquema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es-ES">
                <a:solidFill>
                  <a:srgbClr val="000000"/>
                </a:solidFill>
                <a:latin typeface="Calibri"/>
              </a:rPr>
              <a:t>Quinto nivel del esquema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s-ES">
                <a:solidFill>
                  <a:srgbClr val="000000"/>
                </a:solidFill>
                <a:latin typeface="Calibri"/>
              </a:rPr>
              <a:t>Sexto nivel del esquema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s-ES">
                <a:solidFill>
                  <a:srgbClr val="000000"/>
                </a:solidFill>
                <a:latin typeface="Calibri"/>
              </a:rPr>
              <a:t>Séptimo nivel del esquema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es-ES">
                <a:solidFill>
                  <a:srgbClr val="000000"/>
                </a:solidFill>
                <a:latin typeface="Calibri"/>
              </a:rPr>
              <a:t>Octavo nivel del esquema</a:t>
            </a:r>
            <a:endParaRPr/>
          </a:p>
          <a:p>
            <a:r>
              <a:rPr lang="es-ES">
                <a:solidFill>
                  <a:srgbClr val="000000"/>
                </a:solidFill>
                <a:latin typeface="Calibri"/>
              </a:rPr>
              <a:t>Noveno nivel del esquemaHaga clic para modificar el estilo de texto del patrón</a:t>
            </a:r>
            <a:endParaRPr/>
          </a:p>
          <a:p>
            <a:r>
              <a:rPr lang="es-ES">
                <a:solidFill>
                  <a:srgbClr val="000000"/>
                </a:solidFill>
                <a:latin typeface="Calibri"/>
              </a:rPr>
              <a:t>Segundo nivel</a:t>
            </a:r>
            <a:endParaRPr/>
          </a:p>
          <a:p>
            <a:r>
              <a:rPr lang="es-ES">
                <a:solidFill>
                  <a:srgbClr val="000000"/>
                </a:solidFill>
                <a:latin typeface="Calibri"/>
              </a:rPr>
              <a:t>Tercer nivel</a:t>
            </a:r>
            <a:endParaRPr/>
          </a:p>
          <a:p>
            <a:r>
              <a:rPr lang="es-ES">
                <a:solidFill>
                  <a:srgbClr val="000000"/>
                </a:solidFill>
                <a:latin typeface="Calibri"/>
              </a:rPr>
              <a:t>Cuarto nivel</a:t>
            </a:r>
            <a:endParaRPr/>
          </a:p>
          <a:p>
            <a:r>
              <a:rPr lang="es-ES">
                <a:solidFill>
                  <a:srgbClr val="000000"/>
                </a:solidFill>
                <a:latin typeface="Calibri"/>
              </a:rPr>
              <a:t>Quinto nivel</a:t>
            </a:r>
            <a:endParaRPr/>
          </a:p>
        </p:txBody>
      </p:sp>
      <p:sp>
        <p:nvSpPr>
          <p:cNvPr id="39" name="PlaceHolder 3"/>
          <p:cNvSpPr>
            <a:spLocks noGrp="1"/>
          </p:cNvSpPr>
          <p:nvPr>
            <p:ph type="dt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9/10/12</a:t>
            </a:r>
            <a:endParaRPr/>
          </a:p>
        </p:txBody>
      </p:sp>
      <p:sp>
        <p:nvSpPr>
          <p:cNvPr id="40" name="PlaceHolder 4"/>
          <p:cNvSpPr>
            <a:spLocks noGrp="1"/>
          </p:cNvSpPr>
          <p:nvPr>
            <p:ph type="ftr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41" name="PlaceHolder 5"/>
          <p:cNvSpPr>
            <a:spLocks noGrp="1"/>
          </p:cNvSpPr>
          <p:nvPr>
            <p:ph type="sldNum"/>
          </p:nvPr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fld id="{41E13191-A1B1-4111-B1B1-A151717191C1}" type="slidenum">
              <a:rPr lang="es-ES">
                <a:solidFill>
                  <a:srgbClr val="000000"/>
                </a:solidFill>
                <a:latin typeface="Calibri"/>
              </a:rPr>
              <a:t>&lt;número&gt;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jpeg"/><Relationship Id="rId3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image" Target="../media/image28.jpeg"/><Relationship Id="rId3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image" Target="../media/image30.jpeg"/><Relationship Id="rId3" Type="http://schemas.openxmlformats.org/officeDocument/2006/relationships/image" Target="../media/image31.jpeg"/><Relationship Id="rId4" Type="http://schemas.openxmlformats.org/officeDocument/2006/relationships/image" Target="../media/image32.jpeg"/><Relationship Id="rId5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image" Target="../media/image34.jpeg"/><Relationship Id="rId3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image" Target="../media/image36.jpeg"/><Relationship Id="rId3" Type="http://schemas.openxmlformats.org/officeDocument/2006/relationships/image" Target="../media/image37.jpeg"/><Relationship Id="rId4" Type="http://schemas.openxmlformats.org/officeDocument/2006/relationships/image" Target="../media/image38.jpeg"/><Relationship Id="rId5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image" Target="../media/image40.jpeg"/><Relationship Id="rId3" Type="http://schemas.openxmlformats.org/officeDocument/2006/relationships/image" Target="../media/image41.jpeg"/><Relationship Id="rId4" Type="http://schemas.openxmlformats.org/officeDocument/2006/relationships/image" Target="../media/image42.jpeg"/><Relationship Id="rId5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image" Target="../media/image44.jpeg"/><Relationship Id="rId3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45.jpeg"/><Relationship Id="rId2" Type="http://schemas.openxmlformats.org/officeDocument/2006/relationships/image" Target="../media/image46.jpeg"/><Relationship Id="rId3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47.jpeg"/><Relationship Id="rId2" Type="http://schemas.openxmlformats.org/officeDocument/2006/relationships/image" Target="../media/image48.jpeg"/><Relationship Id="rId3" Type="http://schemas.openxmlformats.org/officeDocument/2006/relationships/image" Target="../media/image49.jpeg"/><Relationship Id="rId4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6.jpeg"/><Relationship Id="rId3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image" Target="../media/image11.jpeg"/><Relationship Id="rId4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image" Target="../media/image13.png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png"/><Relationship Id="rId3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png"/><Relationship Id="rId3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CustomShape 1"/>
          <p:cNvSpPr/>
          <p:nvPr/>
        </p:nvSpPr>
        <p:spPr>
          <a:xfrm>
            <a:off x="0" y="642960"/>
            <a:ext cx="9143640" cy="118764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b="1" lang="es-ES" sz="3600">
                <a:solidFill>
                  <a:srgbClr val="ffffff"/>
                </a:solidFill>
                <a:latin typeface="Calibri"/>
              </a:rPr>
              <a:t>INSTITUCIÓN EDUCATIVA  MADRE  AMALIA IEMA  2012</a:t>
            </a:r>
            <a:endParaRPr/>
          </a:p>
        </p:txBody>
      </p:sp>
      <p:pic>
        <p:nvPicPr>
          <p:cNvPr descr="" id="80" name="Imagen 1"/>
          <p:cNvPicPr/>
          <p:nvPr/>
        </p:nvPicPr>
        <p:blipFill>
          <a:blip r:embed="rId2"/>
          <a:stretch>
            <a:fillRect/>
          </a:stretch>
        </p:blipFill>
        <p:spPr>
          <a:xfrm>
            <a:off x="3143160" y="2214720"/>
            <a:ext cx="3199320" cy="3357360"/>
          </a:xfrm>
          <a:prstGeom prst="rect">
            <a:avLst/>
          </a:prstGeom>
        </p:spPr>
      </p:pic>
      <p:sp>
        <p:nvSpPr>
          <p:cNvPr id="81" name="CustomShape 2"/>
          <p:cNvSpPr/>
          <p:nvPr/>
        </p:nvSpPr>
        <p:spPr>
          <a:xfrm>
            <a:off x="0" y="5857920"/>
            <a:ext cx="9143640" cy="63900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b="1" lang="es-ES" sz="3600">
                <a:solidFill>
                  <a:srgbClr val="ffffff"/>
                </a:solidFill>
                <a:latin typeface="Calibri"/>
              </a:rPr>
              <a:t>Educamos en la vida y para la vida</a:t>
            </a:r>
            <a:endParaRPr/>
          </a:p>
        </p:txBody>
      </p:sp>
    </p:spTree>
  </p:cSld>
  <p:timing>
    <p:tnLst>
      <p:par>
        <p:cTn dur="indefinite" id="1" nodeType="tmRoot" restart="never">
          <p:childTnLst>
            <p:seq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9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5000" fill="hold" id="7"/>
                                        <p:tgtEl>
                                          <p:spTgt spid="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/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0" fill="hold" id="8"/>
                                        <p:tgtEl>
                                          <p:spTgt spid="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15" name="TextShape 2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116" name="CustomShape 3"/>
          <p:cNvSpPr/>
          <p:nvPr/>
        </p:nvSpPr>
        <p:spPr>
          <a:xfrm>
            <a:off x="3276720" y="6508800"/>
            <a:ext cx="2895120" cy="36468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es-ES" sz="1400">
                <a:solidFill>
                  <a:srgbClr val="ffff00"/>
                </a:solidFill>
                <a:latin typeface="Calibri"/>
              </a:rPr>
              <a:t>IEMA</a:t>
            </a:r>
            <a:endParaRPr/>
          </a:p>
        </p:txBody>
      </p:sp>
      <p:pic>
        <p:nvPicPr>
          <p:cNvPr descr="" id="117" name="Picture 6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99960" cy="4492080"/>
          </a:xfrm>
          <a:prstGeom prst="rect">
            <a:avLst/>
          </a:prstGeom>
        </p:spPr>
      </p:pic>
      <p:sp>
        <p:nvSpPr>
          <p:cNvPr id="118" name="CustomShape 4"/>
          <p:cNvSpPr/>
          <p:nvPr/>
        </p:nvSpPr>
        <p:spPr>
          <a:xfrm>
            <a:off x="0" y="5915520"/>
            <a:ext cx="3642840" cy="1919160"/>
          </a:xfrm>
          <a:prstGeom prst="rect">
            <a:avLst/>
          </a:prstGeom>
        </p:spPr>
        <p:txBody>
          <a:bodyPr bIns="45000" lIns="90000" rIns="90000" tIns="45000"/>
          <a:p>
            <a:r>
              <a:rPr b="1" i="1" lang="es-ES" sz="6000">
                <a:solidFill>
                  <a:srgbClr val="ff0000"/>
                </a:solidFill>
                <a:latin typeface="Calibri"/>
              </a:rPr>
              <a:t>PLEGABLE</a:t>
            </a:r>
            <a:endParaRPr/>
          </a:p>
        </p:txBody>
      </p:sp>
      <p:sp>
        <p:nvSpPr>
          <p:cNvPr id="119" name="CustomShape 5"/>
          <p:cNvSpPr/>
          <p:nvPr/>
        </p:nvSpPr>
        <p:spPr>
          <a:xfrm>
            <a:off x="4500720" y="1356840"/>
            <a:ext cx="3642840" cy="1919160"/>
          </a:xfrm>
          <a:prstGeom prst="rect">
            <a:avLst/>
          </a:prstGeom>
        </p:spPr>
        <p:txBody>
          <a:bodyPr bIns="45000" lIns="90000" rIns="90000" tIns="45000"/>
          <a:p>
            <a:r>
              <a:rPr b="1" i="1" lang="es-ES" sz="6000">
                <a:solidFill>
                  <a:srgbClr val="ff0000"/>
                </a:solidFill>
                <a:latin typeface="Calibri"/>
              </a:rPr>
              <a:t>PLEGABLE</a:t>
            </a:r>
            <a:endParaRPr/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Shape 1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121" name="CustomShape 2"/>
          <p:cNvSpPr/>
          <p:nvPr/>
        </p:nvSpPr>
        <p:spPr>
          <a:xfrm>
            <a:off x="3276720" y="6508800"/>
            <a:ext cx="2895120" cy="36468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es-ES" sz="1400">
                <a:solidFill>
                  <a:srgbClr val="ffff00"/>
                </a:solidFill>
                <a:latin typeface="Calibri"/>
              </a:rPr>
              <a:t>IEMA</a:t>
            </a:r>
            <a:endParaRPr/>
          </a:p>
        </p:txBody>
      </p:sp>
      <p:pic>
        <p:nvPicPr>
          <p:cNvPr descr="" id="122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935640"/>
            <a:ext cx="4411080" cy="5922000"/>
          </a:xfrm>
          <a:prstGeom prst="rect">
            <a:avLst/>
          </a:prstGeom>
        </p:spPr>
      </p:pic>
      <p:pic>
        <p:nvPicPr>
          <p:cNvPr descr="" id="123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4929120" y="857160"/>
            <a:ext cx="4214520" cy="6000480"/>
          </a:xfrm>
          <a:prstGeom prst="rect">
            <a:avLst/>
          </a:prstGeom>
        </p:spPr>
      </p:pic>
      <p:sp>
        <p:nvSpPr>
          <p:cNvPr id="124" name="CustomShape 3"/>
          <p:cNvSpPr/>
          <p:nvPr/>
        </p:nvSpPr>
        <p:spPr>
          <a:xfrm>
            <a:off x="2357280" y="0"/>
            <a:ext cx="3642840" cy="1919160"/>
          </a:xfrm>
          <a:prstGeom prst="rect">
            <a:avLst/>
          </a:prstGeom>
        </p:spPr>
        <p:txBody>
          <a:bodyPr bIns="45000" lIns="90000" rIns="90000" tIns="45000"/>
          <a:p>
            <a:r>
              <a:rPr b="1" i="1" lang="es-ES" sz="6000">
                <a:solidFill>
                  <a:srgbClr val="ffc000"/>
                </a:solidFill>
                <a:latin typeface="Calibri"/>
              </a:rPr>
              <a:t>PLEGABLE</a:t>
            </a:r>
            <a:endParaRPr/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2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27" name="TextShape 3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128" name="CustomShape 4"/>
          <p:cNvSpPr/>
          <p:nvPr/>
        </p:nvSpPr>
        <p:spPr>
          <a:xfrm>
            <a:off x="3276720" y="6508800"/>
            <a:ext cx="2895120" cy="36468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es-ES" sz="1400">
                <a:solidFill>
                  <a:srgbClr val="ffff00"/>
                </a:solidFill>
                <a:latin typeface="Calibri"/>
              </a:rPr>
              <a:t>IEMA</a:t>
            </a:r>
            <a:endParaRPr/>
          </a:p>
        </p:txBody>
      </p:sp>
      <p:pic>
        <p:nvPicPr>
          <p:cNvPr descr="" id="129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714240" y="285840"/>
            <a:ext cx="7998480" cy="5998680"/>
          </a:xfrm>
          <a:prstGeom prst="rect">
            <a:avLst/>
          </a:prstGeom>
        </p:spPr>
      </p:pic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3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32" name="TextShape 3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133" name="CustomShape 4"/>
          <p:cNvSpPr/>
          <p:nvPr/>
        </p:nvSpPr>
        <p:spPr>
          <a:xfrm>
            <a:off x="3276720" y="6508800"/>
            <a:ext cx="2895120" cy="36468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es-ES" sz="1400">
                <a:solidFill>
                  <a:srgbClr val="ffff00"/>
                </a:solidFill>
                <a:latin typeface="Calibri"/>
              </a:rPr>
              <a:t>IEMA</a:t>
            </a:r>
            <a:endParaRPr/>
          </a:p>
        </p:txBody>
      </p:sp>
      <p:pic>
        <p:nvPicPr>
          <p:cNvPr descr="" id="134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428760" y="0"/>
            <a:ext cx="8284320" cy="6213240"/>
          </a:xfrm>
          <a:prstGeom prst="rect">
            <a:avLst/>
          </a:prstGeom>
        </p:spPr>
      </p:pic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Shape 1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136" name="CustomShape 2"/>
          <p:cNvSpPr/>
          <p:nvPr/>
        </p:nvSpPr>
        <p:spPr>
          <a:xfrm>
            <a:off x="3276720" y="6508800"/>
            <a:ext cx="2895120" cy="36468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es-ES" sz="1400">
                <a:solidFill>
                  <a:srgbClr val="ffff00"/>
                </a:solidFill>
                <a:latin typeface="Calibri"/>
              </a:rPr>
              <a:t>IEMA</a:t>
            </a:r>
            <a:endParaRPr/>
          </a:p>
        </p:txBody>
      </p:sp>
      <p:pic>
        <p:nvPicPr>
          <p:cNvPr descr="" id="137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4500720" y="3375360"/>
            <a:ext cx="4642920" cy="3482280"/>
          </a:xfrm>
          <a:prstGeom prst="rect">
            <a:avLst/>
          </a:prstGeom>
        </p:spPr>
      </p:pic>
      <p:pic>
        <p:nvPicPr>
          <p:cNvPr descr="" id="138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4476600" y="0"/>
            <a:ext cx="4667040" cy="3499920"/>
          </a:xfrm>
          <a:prstGeom prst="rect">
            <a:avLst/>
          </a:prstGeom>
        </p:spPr>
      </p:pic>
      <p:pic>
        <p:nvPicPr>
          <p:cNvPr descr="" id="139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3696840"/>
            <a:ext cx="4642920" cy="3160800"/>
          </a:xfrm>
          <a:prstGeom prst="rect">
            <a:avLst/>
          </a:prstGeom>
        </p:spPr>
      </p:pic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41" name="TextShape 2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142" name="CustomShape 3"/>
          <p:cNvSpPr/>
          <p:nvPr/>
        </p:nvSpPr>
        <p:spPr>
          <a:xfrm>
            <a:off x="3276720" y="6508800"/>
            <a:ext cx="2895120" cy="36468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es-ES" sz="1400">
                <a:solidFill>
                  <a:srgbClr val="ffff00"/>
                </a:solidFill>
                <a:latin typeface="Calibri"/>
              </a:rPr>
              <a:t>IEMA</a:t>
            </a:r>
            <a:endParaRPr/>
          </a:p>
        </p:txBody>
      </p:sp>
      <p:pic>
        <p:nvPicPr>
          <p:cNvPr descr="" id="14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4164840" y="0"/>
            <a:ext cx="6857640" cy="4164480"/>
          </a:xfrm>
          <a:prstGeom prst="rect">
            <a:avLst/>
          </a:prstGeom>
        </p:spPr>
      </p:pic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45" name="TextShape 2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146" name="CustomShape 3"/>
          <p:cNvSpPr/>
          <p:nvPr/>
        </p:nvSpPr>
        <p:spPr>
          <a:xfrm>
            <a:off x="3276720" y="6508800"/>
            <a:ext cx="2895120" cy="36468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es-ES" sz="1400">
                <a:solidFill>
                  <a:srgbClr val="ffff00"/>
                </a:solidFill>
                <a:latin typeface="Calibri"/>
              </a:rPr>
              <a:t>IEMA</a:t>
            </a:r>
            <a:endParaRPr/>
          </a:p>
        </p:txBody>
      </p:sp>
      <p:pic>
        <p:nvPicPr>
          <p:cNvPr descr="" id="147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05000" cy="3678840"/>
          </a:xfrm>
          <a:prstGeom prst="rect">
            <a:avLst/>
          </a:prstGeom>
        </p:spPr>
      </p:pic>
      <p:pic>
        <p:nvPicPr>
          <p:cNvPr descr="" id="148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4667760" y="0"/>
            <a:ext cx="4475880" cy="3714480"/>
          </a:xfrm>
          <a:prstGeom prst="rect">
            <a:avLst/>
          </a:prstGeom>
        </p:spPr>
      </p:pic>
      <p:pic>
        <p:nvPicPr>
          <p:cNvPr descr="" id="149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4667760" y="3500280"/>
            <a:ext cx="4475880" cy="3357360"/>
          </a:xfrm>
          <a:prstGeom prst="rect">
            <a:avLst/>
          </a:prstGeom>
        </p:spPr>
      </p:pic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Shape 1"/>
          <p:cNvSpPr txBox="1"/>
          <p:nvPr/>
        </p:nvSpPr>
        <p:spPr>
          <a:xfrm>
            <a:off x="0" y="0"/>
            <a:ext cx="8229240" cy="1142640"/>
          </a:xfrm>
          <a:prstGeom prst="rect">
            <a:avLst/>
          </a:prstGeom>
        </p:spPr>
        <p:txBody>
          <a:bodyPr anchor="ctr"/>
          <a:p>
            <a:pPr algn="ctr"/>
            <a:r>
              <a:rPr b="1" lang="es-ES" sz="4400">
                <a:solidFill>
                  <a:srgbClr val="ffff00"/>
                </a:solidFill>
                <a:latin typeface="Calibri"/>
              </a:rPr>
              <a:t>FACTORES DE RIESGO</a:t>
            </a:r>
            <a:endParaRPr/>
          </a:p>
        </p:txBody>
      </p:sp>
      <p:sp>
        <p:nvSpPr>
          <p:cNvPr id="151" name="TextShape 2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152" name="CustomShape 3"/>
          <p:cNvSpPr/>
          <p:nvPr/>
        </p:nvSpPr>
        <p:spPr>
          <a:xfrm>
            <a:off x="3276720" y="6508800"/>
            <a:ext cx="2895120" cy="36468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es-ES" sz="1400">
                <a:solidFill>
                  <a:srgbClr val="ffff00"/>
                </a:solidFill>
                <a:latin typeface="Calibri"/>
              </a:rPr>
              <a:t>IEMA</a:t>
            </a:r>
            <a:endParaRPr/>
          </a:p>
        </p:txBody>
      </p:sp>
      <p:pic>
        <p:nvPicPr>
          <p:cNvPr descr="" id="153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4356720" y="928800"/>
            <a:ext cx="4786920" cy="3642840"/>
          </a:xfrm>
          <a:prstGeom prst="rect">
            <a:avLst/>
          </a:prstGeom>
        </p:spPr>
      </p:pic>
      <p:pic>
        <p:nvPicPr>
          <p:cNvPr descr="" id="154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4500720"/>
            <a:ext cx="1999800" cy="2356920"/>
          </a:xfrm>
          <a:prstGeom prst="rect">
            <a:avLst/>
          </a:prstGeom>
        </p:spPr>
      </p:pic>
      <p:pic>
        <p:nvPicPr>
          <p:cNvPr descr="" id="155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2000160" y="4500720"/>
            <a:ext cx="2356920" cy="2356920"/>
          </a:xfrm>
          <a:prstGeom prst="rect">
            <a:avLst/>
          </a:prstGeom>
        </p:spPr>
      </p:pic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5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58" name="TextShape 3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159" name="CustomShape 4"/>
          <p:cNvSpPr/>
          <p:nvPr/>
        </p:nvSpPr>
        <p:spPr>
          <a:xfrm>
            <a:off x="3276720" y="6508800"/>
            <a:ext cx="2895120" cy="36468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es-ES" sz="1400">
                <a:solidFill>
                  <a:srgbClr val="ffff00"/>
                </a:solidFill>
                <a:latin typeface="Calibri"/>
              </a:rPr>
              <a:t>IEMA</a:t>
            </a:r>
            <a:endParaRPr/>
          </a:p>
        </p:txBody>
      </p:sp>
      <p:pic>
        <p:nvPicPr>
          <p:cNvPr descr="" id="160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500040" y="285840"/>
            <a:ext cx="8191080" cy="6143400"/>
          </a:xfrm>
          <a:prstGeom prst="rect">
            <a:avLst/>
          </a:prstGeom>
        </p:spPr>
      </p:pic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6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63" name="TextShape 3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164" name="CustomShape 4"/>
          <p:cNvSpPr/>
          <p:nvPr/>
        </p:nvSpPr>
        <p:spPr>
          <a:xfrm>
            <a:off x="3276720" y="6508800"/>
            <a:ext cx="2895120" cy="36468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es-ES" sz="1400">
                <a:solidFill>
                  <a:srgbClr val="ffff00"/>
                </a:solidFill>
                <a:latin typeface="Calibri"/>
              </a:rPr>
              <a:t>IEMA</a:t>
            </a:r>
            <a:endParaRPr/>
          </a:p>
        </p:txBody>
      </p:sp>
      <p:pic>
        <p:nvPicPr>
          <p:cNvPr descr="" id="165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53120" cy="6886080"/>
          </a:xfrm>
          <a:prstGeom prst="rect">
            <a:avLst/>
          </a:prstGeom>
        </p:spPr>
      </p:pic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82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3429000" y="3078000"/>
            <a:ext cx="5714640" cy="3779640"/>
          </a:xfrm>
          <a:prstGeom prst="rect">
            <a:avLst/>
          </a:prstGeom>
        </p:spPr>
      </p:pic>
      <p:sp>
        <p:nvSpPr>
          <p:cNvPr id="83" name="TextShape 1"/>
          <p:cNvSpPr txBox="1"/>
          <p:nvPr/>
        </p:nvSpPr>
        <p:spPr>
          <a:xfrm>
            <a:off x="571320" y="714240"/>
            <a:ext cx="8286480" cy="1469520"/>
          </a:xfrm>
          <a:prstGeom prst="rect">
            <a:avLst/>
          </a:prstGeom>
        </p:spPr>
        <p:txBody>
          <a:bodyPr anchor="ctr"/>
          <a:p>
            <a:pPr algn="ctr"/>
            <a:r>
              <a:rPr b="1" lang="es-ES" sz="3600">
                <a:solidFill>
                  <a:srgbClr val="ffff00"/>
                </a:solidFill>
                <a:latin typeface="Calibri"/>
              </a:rPr>
              <a:t>CAMPAÑA  DE PREVENCIÓN </a:t>
            </a:r>
            <a:r>
              <a:rPr b="1" lang="es-ES" sz="3600">
                <a:solidFill>
                  <a:srgbClr val="ffff00"/>
                </a:solidFill>
                <a:latin typeface="Calibri"/>
              </a:rPr>
              <a:t>
</a:t>
            </a:r>
            <a:r>
              <a:rPr b="1" lang="es-ES" sz="3600">
                <a:solidFill>
                  <a:srgbClr val="ffff00"/>
                </a:solidFill>
                <a:latin typeface="Calibri"/>
              </a:rPr>
              <a:t>CONTRA  EL   DENGUE   HEMORRAGICO</a:t>
            </a:r>
            <a:r>
              <a:rPr b="1" lang="es-ES" sz="3600">
                <a:solidFill>
                  <a:srgbClr val="ffff00"/>
                </a:solidFill>
                <a:latin typeface="Calibri"/>
              </a:rPr>
              <a:t>
</a:t>
            </a:r>
            <a:r>
              <a:rPr b="1" lang="es-ES" sz="3600">
                <a:solidFill>
                  <a:srgbClr val="ffff00"/>
                </a:solidFill>
                <a:latin typeface="Calibri"/>
              </a:rPr>
              <a:t>IEMA  2012</a:t>
            </a:r>
            <a:endParaRPr/>
          </a:p>
        </p:txBody>
      </p:sp>
      <p:sp>
        <p:nvSpPr>
          <p:cNvPr id="84" name="TextShape 2"/>
          <p:cNvSpPr txBox="1"/>
          <p:nvPr/>
        </p:nvSpPr>
        <p:spPr>
          <a:xfrm>
            <a:off x="0" y="5786280"/>
            <a:ext cx="3285720" cy="856800"/>
          </a:xfrm>
          <a:prstGeom prst="rect">
            <a:avLst/>
          </a:prstGeom>
        </p:spPr>
        <p:txBody>
          <a:bodyPr/>
          <a:p>
            <a:pPr algn="ctr"/>
            <a:r>
              <a:rPr b="1" lang="es-ES" sz="3200">
                <a:solidFill>
                  <a:srgbClr val="ffff00"/>
                </a:solidFill>
                <a:latin typeface="Calibri"/>
              </a:rPr>
              <a:t>Mosquito o zancudo                       </a:t>
            </a:r>
            <a:r>
              <a:rPr b="1" i="1" lang="es-ES" sz="3200" u="sng">
                <a:solidFill>
                  <a:srgbClr val="ffff00"/>
                </a:solidFill>
                <a:latin typeface="Calibri"/>
              </a:rPr>
              <a:t>Aedes</a:t>
            </a:r>
            <a:r>
              <a:rPr b="1" i="1" lang="es-ES" sz="3200">
                <a:solidFill>
                  <a:srgbClr val="ffff00"/>
                </a:solidFill>
                <a:latin typeface="Calibri"/>
              </a:rPr>
              <a:t>  </a:t>
            </a:r>
            <a:r>
              <a:rPr b="1" i="1" lang="es-ES" sz="3200" u="sng">
                <a:solidFill>
                  <a:srgbClr val="ffff00"/>
                </a:solidFill>
                <a:latin typeface="Calibri"/>
              </a:rPr>
              <a:t>aegypti</a:t>
            </a:r>
            <a:endParaRPr/>
          </a:p>
        </p:txBody>
      </p:sp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6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68" name="TextShape 3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169" name="CustomShape 4"/>
          <p:cNvSpPr/>
          <p:nvPr/>
        </p:nvSpPr>
        <p:spPr>
          <a:xfrm>
            <a:off x="3276720" y="6508800"/>
            <a:ext cx="2895120" cy="36468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es-ES" sz="1400">
                <a:solidFill>
                  <a:srgbClr val="ffff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170" name="CustomShape 5"/>
          <p:cNvSpPr/>
          <p:nvPr/>
        </p:nvSpPr>
        <p:spPr>
          <a:xfrm>
            <a:off x="-334080" y="5676480"/>
            <a:ext cx="10857600" cy="1006200"/>
          </a:xfrm>
          <a:prstGeom prst="rect">
            <a:avLst/>
          </a:prstGeom>
        </p:spPr>
        <p:txBody>
          <a:bodyPr wrap="none"/>
          <a:p>
            <a:pPr algn="ctr"/>
            <a:r>
              <a:rPr b="1" lang="es-ES" sz="6000">
                <a:solidFill>
                  <a:srgbClr val="000000"/>
                </a:solidFill>
                <a:latin typeface="Calibri"/>
              </a:rPr>
              <a:t>GRACIAS POR SU ATENCIÓN</a:t>
            </a:r>
            <a:endParaRPr/>
          </a:p>
        </p:txBody>
      </p:sp>
      <p:pic>
        <p:nvPicPr>
          <p:cNvPr descr="" id="171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7143840" y="5535000"/>
            <a:ext cx="1999800" cy="1322640"/>
          </a:xfrm>
          <a:prstGeom prst="rect">
            <a:avLst/>
          </a:prstGeom>
        </p:spPr>
      </p:pic>
      <p:pic>
        <p:nvPicPr>
          <p:cNvPr descr="" id="172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999800" cy="1322640"/>
          </a:xfrm>
          <a:prstGeom prst="rect">
            <a:avLst/>
          </a:prstGeom>
        </p:spPr>
      </p:pic>
    </p:spTree>
  </p:cSld>
  <p:timing>
    <p:tnLst>
      <p:par>
        <p:cTn dur="indefinite" id="64" nodeType="tmRoot" restart="never">
          <p:childTnLst>
            <p:seq>
              <p:cTn dur="indefinite" id="65" nodeType="mainSeq">
                <p:childTnLst>
                  <p:par>
                    <p:cTn fill="hold" id="66">
                      <p:stCondLst>
                        <p:cond delay="indefinite"/>
                      </p:stCondLst>
                      <p:childTnLst>
                        <p:par>
                          <p:cTn fill="hold" id="67">
                            <p:stCondLst>
                              <p:cond delay="0"/>
                            </p:stCondLst>
                            <p:childTnLst>
                              <p:par>
                                <p:cTn fill="hold" id="68" nodeType="clickEffect" presetClass="entr" presetID="19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5000" fill="hold" id="70"/>
                                        <p:tgtEl>
                                          <p:spTgt spid="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/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0" fill="hold" id="71"/>
                                        <p:tgtEl>
                                          <p:spTgt spid="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 </a:t>
            </a:r>
            <a:r>
              <a:rPr lang="es-ES" sz="4400">
                <a:solidFill>
                  <a:srgbClr val="ffff00"/>
                </a:solidFill>
                <a:latin typeface="Calibri"/>
              </a:rPr>
              <a:t>RESPONSABLES</a:t>
            </a:r>
            <a:endParaRPr/>
          </a:p>
        </p:txBody>
      </p:sp>
      <p:sp>
        <p:nvSpPr>
          <p:cNvPr id="86" name="TextShape 2"/>
          <p:cNvSpPr txBox="1"/>
          <p:nvPr/>
        </p:nvSpPr>
        <p:spPr>
          <a:xfrm>
            <a:off x="1143000" y="1928880"/>
            <a:ext cx="7586280" cy="4525560"/>
          </a:xfrm>
          <a:prstGeom prst="rect">
            <a:avLst/>
          </a:prstGeom>
        </p:spPr>
        <p:txBody>
          <a:bodyPr/>
          <a:p>
            <a:pPr>
              <a:lnSpc>
                <a:spcPct val="200000"/>
              </a:lnSpc>
              <a:buFont charset="2" typeface="Wingdings"/>
              <a:buChar char=""/>
            </a:pPr>
            <a:r>
              <a:rPr lang="es-ES" sz="3200">
                <a:solidFill>
                  <a:srgbClr val="ffffff"/>
                </a:solidFill>
                <a:latin typeface="Calibri"/>
              </a:rPr>
              <a:t>Á REA DE CIENCIAS NATURALES</a:t>
            </a:r>
            <a:endParaRPr/>
          </a:p>
          <a:p>
            <a:pPr>
              <a:lnSpc>
                <a:spcPct val="200000"/>
              </a:lnSpc>
              <a:buFont charset="2" typeface="Wingdings"/>
              <a:buChar char=""/>
            </a:pPr>
            <a:r>
              <a:rPr lang="es-ES" sz="3200">
                <a:solidFill>
                  <a:srgbClr val="ffffff"/>
                </a:solidFill>
                <a:latin typeface="Calibri"/>
              </a:rPr>
              <a:t>ÁREA DE ARTÍSTICA</a:t>
            </a:r>
            <a:endParaRPr/>
          </a:p>
          <a:p>
            <a:pPr>
              <a:lnSpc>
                <a:spcPct val="200000"/>
              </a:lnSpc>
              <a:buFont charset="2" typeface="Wingdings"/>
              <a:buChar char=""/>
            </a:pPr>
            <a:r>
              <a:rPr lang="es-ES" sz="3200">
                <a:solidFill>
                  <a:srgbClr val="ffffff"/>
                </a:solidFill>
                <a:latin typeface="Calibri"/>
              </a:rPr>
              <a:t>ENFERMERÍA</a:t>
            </a:r>
            <a:endParaRPr/>
          </a:p>
        </p:txBody>
      </p:sp>
      <p:sp>
        <p:nvSpPr>
          <p:cNvPr id="87" name="TextShape 3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b="1" i="1" lang="es-ES" sz="1400">
                <a:solidFill>
                  <a:srgbClr val="ffff00"/>
                </a:solidFill>
                <a:latin typeface="Calibri"/>
              </a:rPr>
              <a:t>IEMA</a:t>
            </a:r>
            <a:endParaRPr/>
          </a:p>
        </p:txBody>
      </p:sp>
      <p:pic>
        <p:nvPicPr>
          <p:cNvPr descr="" id="88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7143840" y="5535000"/>
            <a:ext cx="1999800" cy="1322640"/>
          </a:xfrm>
          <a:prstGeom prst="rect">
            <a:avLst/>
          </a:prstGeom>
        </p:spPr>
      </p:pic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0" y="142920"/>
            <a:ext cx="9143640" cy="63900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b="1" lang="es-ES" sz="3600">
                <a:solidFill>
                  <a:srgbClr val="ffffff"/>
                </a:solidFill>
                <a:latin typeface="Calibri"/>
              </a:rPr>
              <a:t>ETAPAS</a:t>
            </a:r>
            <a:endParaRPr/>
          </a:p>
        </p:txBody>
      </p:sp>
      <p:sp>
        <p:nvSpPr>
          <p:cNvPr id="90" name="CustomShape 2"/>
          <p:cNvSpPr/>
          <p:nvPr/>
        </p:nvSpPr>
        <p:spPr>
          <a:xfrm>
            <a:off x="214200" y="642960"/>
            <a:ext cx="8643600" cy="618876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200000"/>
              </a:lnSpc>
              <a:buFont charset="2" typeface="Wingdings"/>
              <a:buChar char=""/>
            </a:pPr>
            <a:r>
              <a:rPr b="1" lang="es-ES" sz="2000">
                <a:solidFill>
                  <a:srgbClr val="ffff00"/>
                </a:solidFill>
                <a:latin typeface="Calibri"/>
              </a:rPr>
              <a:t>Reunión de las áreas involucradas y asignación de responsabilidades y tareas.</a:t>
            </a:r>
            <a:endParaRPr/>
          </a:p>
          <a:p>
            <a:pPr>
              <a:lnSpc>
                <a:spcPct val="200000"/>
              </a:lnSpc>
              <a:buFont charset="2" typeface="Wingdings"/>
              <a:buChar char=""/>
            </a:pPr>
            <a:r>
              <a:rPr b="1" lang="es-ES" sz="2000">
                <a:solidFill>
                  <a:srgbClr val="ffffff"/>
                </a:solidFill>
                <a:latin typeface="Calibri"/>
              </a:rPr>
              <a:t>Socialización del proyecto en el aula</a:t>
            </a:r>
            <a:endParaRPr/>
          </a:p>
          <a:p>
            <a:pPr>
              <a:lnSpc>
                <a:spcPct val="200000"/>
              </a:lnSpc>
              <a:buFont charset="2" typeface="Wingdings"/>
              <a:buChar char=""/>
            </a:pPr>
            <a:r>
              <a:rPr b="1" lang="es-ES" sz="2000">
                <a:solidFill>
                  <a:srgbClr val="ffffff"/>
                </a:solidFill>
                <a:latin typeface="Calibri"/>
              </a:rPr>
              <a:t>Consulta por parte de los estudiantes</a:t>
            </a:r>
            <a:endParaRPr/>
          </a:p>
          <a:p>
            <a:pPr>
              <a:lnSpc>
                <a:spcPct val="200000"/>
              </a:lnSpc>
              <a:buFont charset="2" typeface="Wingdings"/>
              <a:buChar char=""/>
            </a:pPr>
            <a:r>
              <a:rPr b="1" lang="es-ES" sz="2000">
                <a:solidFill>
                  <a:srgbClr val="ffffff"/>
                </a:solidFill>
                <a:latin typeface="Calibri"/>
              </a:rPr>
              <a:t>Socialización de la información recabada, aclaración de dudas</a:t>
            </a:r>
            <a:endParaRPr/>
          </a:p>
          <a:p>
            <a:pPr>
              <a:lnSpc>
                <a:spcPct val="200000"/>
              </a:lnSpc>
              <a:buFont charset="2" typeface="Wingdings"/>
              <a:buChar char=""/>
            </a:pPr>
            <a:r>
              <a:rPr b="1" lang="es-ES" sz="2000">
                <a:solidFill>
                  <a:srgbClr val="ffffff"/>
                </a:solidFill>
                <a:latin typeface="Calibri"/>
              </a:rPr>
              <a:t>Diseño de formato para la realización de las visitas</a:t>
            </a:r>
            <a:endParaRPr/>
          </a:p>
          <a:p>
            <a:pPr>
              <a:lnSpc>
                <a:spcPct val="200000"/>
              </a:lnSpc>
              <a:buFont charset="2" typeface="Wingdings"/>
              <a:buChar char=""/>
            </a:pPr>
            <a:r>
              <a:rPr b="1" lang="es-ES" sz="2000">
                <a:solidFill>
                  <a:srgbClr val="ffffff"/>
                </a:solidFill>
                <a:latin typeface="Calibri"/>
              </a:rPr>
              <a:t>Elaboración, revisión e impresión de plegables</a:t>
            </a:r>
            <a:endParaRPr/>
          </a:p>
          <a:p>
            <a:pPr>
              <a:lnSpc>
                <a:spcPct val="200000"/>
              </a:lnSpc>
              <a:buFont charset="2" typeface="Wingdings"/>
              <a:buChar char=""/>
            </a:pPr>
            <a:r>
              <a:rPr b="1" lang="es-ES" sz="2000">
                <a:solidFill>
                  <a:srgbClr val="ffffff"/>
                </a:solidFill>
                <a:latin typeface="Calibri"/>
              </a:rPr>
              <a:t>Visitas a las diferentes comunidades</a:t>
            </a:r>
            <a:endParaRPr/>
          </a:p>
          <a:p>
            <a:pPr>
              <a:lnSpc>
                <a:spcPct val="200000"/>
              </a:lnSpc>
              <a:buFont charset="2" typeface="Wingdings"/>
              <a:buChar char=""/>
            </a:pPr>
            <a:r>
              <a:rPr b="1" lang="es-ES" sz="2000">
                <a:solidFill>
                  <a:srgbClr val="ffffff"/>
                </a:solidFill>
                <a:latin typeface="Calibri"/>
              </a:rPr>
              <a:t>Entrega a los docentes de los formatos y demás evidencias</a:t>
            </a:r>
            <a:endParaRPr/>
          </a:p>
          <a:p>
            <a:pPr>
              <a:lnSpc>
                <a:spcPct val="200000"/>
              </a:lnSpc>
              <a:buFont charset="2" typeface="Wingdings"/>
              <a:buChar char=""/>
            </a:pPr>
            <a:r>
              <a:rPr b="1" lang="es-ES" sz="2000">
                <a:solidFill>
                  <a:srgbClr val="ffffff"/>
                </a:solidFill>
                <a:latin typeface="Calibri"/>
              </a:rPr>
              <a:t>Entrega de evidencias a la secretaría de salud</a:t>
            </a:r>
            <a:endParaRPr/>
          </a:p>
        </p:txBody>
      </p:sp>
      <p:pic>
        <p:nvPicPr>
          <p:cNvPr descr="" id="91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7143840" y="5535000"/>
            <a:ext cx="1999800" cy="1322640"/>
          </a:xfrm>
          <a:prstGeom prst="rect">
            <a:avLst/>
          </a:prstGeom>
        </p:spPr>
      </p:pic>
    </p:spTree>
  </p:cSld>
  <p:timing>
    <p:tnLst>
      <p:par>
        <p:cTn dur="indefinite" id="9" nodeType="tmRoot" restart="never">
          <p:childTnLst>
            <p:seq>
              <p:cTn dur="indefinite" id="10" nodeType="mainSeq">
                <p:childTnLst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78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dur="500" fill="freeze" id="15"/>
                                        <p:tgtEl>
                                          <p:spTgt spid="90">
                                            <p:txEl>
                                              <p:pRg end="78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116" st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dur="500" fill="freeze" id="20"/>
                                        <p:tgtEl>
                                          <p:spTgt spid="90">
                                            <p:txEl>
                                              <p:pRg end="116" st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154" st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dur="500" fill="freeze" id="25"/>
                                        <p:tgtEl>
                                          <p:spTgt spid="90">
                                            <p:txEl>
                                              <p:pRg end="154" st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">
                      <p:stCondLst>
                        <p:cond delay="indefinite"/>
                      </p:stCondLst>
                      <p:childTnLst>
                        <p:par>
                          <p:cTn fill="hold" id="27">
                            <p:stCondLst>
                              <p:cond delay="0"/>
                            </p:stCondLst>
                            <p:childTnLst>
                              <p:par>
                                <p:cTn fill="hold" id="28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216" st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dur="500" fill="freeze" id="30"/>
                                        <p:tgtEl>
                                          <p:spTgt spid="90">
                                            <p:txEl>
                                              <p:pRg end="216" st="1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id="33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269" st="2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dur="500" fill="freeze" id="35"/>
                                        <p:tgtEl>
                                          <p:spTgt spid="90">
                                            <p:txEl>
                                              <p:pRg end="269" st="2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6">
                      <p:stCondLst>
                        <p:cond delay="indefinite"/>
                      </p:stCondLst>
                      <p:childTnLst>
                        <p:par>
                          <p:cTn fill="hold" id="37">
                            <p:stCondLst>
                              <p:cond delay="0"/>
                            </p:stCondLst>
                            <p:childTnLst>
                              <p:par>
                                <p:cTn fill="hold" id="38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316" st="2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dur="500" fill="freeze" id="40"/>
                                        <p:tgtEl>
                                          <p:spTgt spid="90">
                                            <p:txEl>
                                              <p:pRg end="316" st="2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1">
                      <p:stCondLst>
                        <p:cond delay="indefinite"/>
                      </p:stCondLst>
                      <p:childTnLst>
                        <p:par>
                          <p:cTn fill="hold" id="42">
                            <p:stCondLst>
                              <p:cond delay="0"/>
                            </p:stCondLst>
                            <p:childTnLst>
                              <p:par>
                                <p:cTn fill="hold" id="43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353" st="3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dur="500" fill="freeze" id="45"/>
                                        <p:tgtEl>
                                          <p:spTgt spid="90">
                                            <p:txEl>
                                              <p:pRg end="353" st="3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6">
                      <p:stCondLst>
                        <p:cond delay="indefinite"/>
                      </p:stCondLst>
                      <p:childTnLst>
                        <p:par>
                          <p:cTn fill="hold" id="47">
                            <p:stCondLst>
                              <p:cond delay="0"/>
                            </p:stCondLst>
                            <p:childTnLst>
                              <p:par>
                                <p:cTn fill="hold" id="48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411" st="3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dur="500" fill="freeze" id="50"/>
                                        <p:tgtEl>
                                          <p:spTgt spid="90">
                                            <p:txEl>
                                              <p:pRg end="411" st="3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fill="hold" id="53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458" st="4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dur="500" fill="freeze" id="55"/>
                                        <p:tgtEl>
                                          <p:spTgt spid="90">
                                            <p:txEl>
                                              <p:pRg end="458" st="4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93" name="CustomShape 2"/>
          <p:cNvSpPr/>
          <p:nvPr/>
        </p:nvSpPr>
        <p:spPr>
          <a:xfrm>
            <a:off x="2296800" y="4896720"/>
            <a:ext cx="6120360" cy="1189080"/>
          </a:xfrm>
          <a:prstGeom prst="rect">
            <a:avLst/>
          </a:prstGeom>
        </p:spPr>
        <p:txBody>
          <a:bodyPr/>
          <a:p>
            <a:pPr algn="ctr"/>
            <a:r>
              <a:rPr b="1" lang="es-ES" sz="7200">
                <a:solidFill>
                  <a:srgbClr val="000000"/>
                </a:solidFill>
                <a:latin typeface="Calibri"/>
              </a:rPr>
              <a:t>EVIDENCIAS</a:t>
            </a:r>
            <a:endParaRPr/>
          </a:p>
        </p:txBody>
      </p:sp>
      <p:pic>
        <p:nvPicPr>
          <p:cNvPr descr="" id="94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6012000" y="4786200"/>
            <a:ext cx="3131640" cy="2071440"/>
          </a:xfrm>
          <a:prstGeom prst="rect">
            <a:avLst/>
          </a:prstGeom>
        </p:spPr>
      </p:pic>
      <p:pic>
        <p:nvPicPr>
          <p:cNvPr descr="" id="95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31640" cy="2071440"/>
          </a:xfrm>
          <a:prstGeom prst="rect">
            <a:avLst/>
          </a:prstGeom>
        </p:spPr>
      </p:pic>
    </p:spTree>
  </p:cSld>
  <p:timing>
    <p:tnLst>
      <p:par>
        <p:cTn dur="indefinite" id="56" nodeType="tmRoot" restart="never">
          <p:childTnLst>
            <p:seq>
              <p:cTn dur="indefinite" id="57" nodeType="mainSeq">
                <p:childTnLst>
                  <p:par>
                    <p:cTn fill="hold" id="58">
                      <p:stCondLst>
                        <p:cond delay="indefinite"/>
                      </p:stCondLst>
                      <p:childTnLst>
                        <p:par>
                          <p:cTn fill="hold" id="59">
                            <p:stCondLst>
                              <p:cond delay="0"/>
                            </p:stCondLst>
                            <p:childTnLst>
                              <p:par>
                                <p:cTn fill="hold" id="60" nodeType="clickEffect" presetClass="entr" presetID="19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dur="5000" fill="hold" id="62"/>
                                        <p:tgtEl>
                                          <p:spTgt spid="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/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dur="5000" fill="hold" id="63"/>
                                        <p:tgtEl>
                                          <p:spTgt spid="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97" name="CustomShape 2"/>
          <p:cNvSpPr/>
          <p:nvPr/>
        </p:nvSpPr>
        <p:spPr>
          <a:xfrm>
            <a:off x="3276720" y="6508800"/>
            <a:ext cx="2895120" cy="36468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es-ES" sz="1400">
                <a:solidFill>
                  <a:srgbClr val="ffff00"/>
                </a:solidFill>
                <a:latin typeface="Calibri"/>
              </a:rPr>
              <a:t>IEMA</a:t>
            </a:r>
            <a:endParaRPr/>
          </a:p>
        </p:txBody>
      </p:sp>
      <p:pic>
        <p:nvPicPr>
          <p:cNvPr descr="" id="98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2214720" y="0"/>
            <a:ext cx="4986360" cy="6857640"/>
          </a:xfrm>
          <a:prstGeom prst="rect">
            <a:avLst/>
          </a:prstGeom>
        </p:spPr>
      </p:pic>
      <p:sp>
        <p:nvSpPr>
          <p:cNvPr id="99" name="CustomShape 3"/>
          <p:cNvSpPr/>
          <p:nvPr/>
        </p:nvSpPr>
        <p:spPr>
          <a:xfrm>
            <a:off x="785880" y="642960"/>
            <a:ext cx="642600" cy="749700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b="1" i="1" lang="es-ES" sz="5400">
                <a:solidFill>
                  <a:srgbClr val="ffc000"/>
                </a:solidFill>
                <a:latin typeface="Calibri"/>
              </a:rPr>
              <a:t>F</a:t>
            </a:r>
            <a:endParaRPr/>
          </a:p>
          <a:p>
            <a:pPr algn="ctr"/>
            <a:r>
              <a:rPr b="1" i="1" lang="es-ES" sz="5400">
                <a:solidFill>
                  <a:srgbClr val="ffc000"/>
                </a:solidFill>
                <a:latin typeface="Calibri"/>
              </a:rPr>
              <a:t>O</a:t>
            </a:r>
            <a:endParaRPr/>
          </a:p>
          <a:p>
            <a:pPr algn="ctr"/>
            <a:r>
              <a:rPr b="1" i="1" lang="es-ES" sz="5400">
                <a:solidFill>
                  <a:srgbClr val="ffc000"/>
                </a:solidFill>
                <a:latin typeface="Calibri"/>
              </a:rPr>
              <a:t>R</a:t>
            </a:r>
            <a:endParaRPr/>
          </a:p>
          <a:p>
            <a:pPr algn="ctr"/>
            <a:r>
              <a:rPr b="1" i="1" lang="es-ES" sz="5400">
                <a:solidFill>
                  <a:srgbClr val="ffc000"/>
                </a:solidFill>
                <a:latin typeface="Calibri"/>
              </a:rPr>
              <a:t>M</a:t>
            </a:r>
            <a:endParaRPr/>
          </a:p>
          <a:p>
            <a:pPr algn="ctr"/>
            <a:r>
              <a:rPr b="1" i="1" lang="es-ES" sz="5400">
                <a:solidFill>
                  <a:srgbClr val="ffc000"/>
                </a:solidFill>
                <a:latin typeface="Calibri"/>
              </a:rPr>
              <a:t>A</a:t>
            </a:r>
            <a:endParaRPr/>
          </a:p>
          <a:p>
            <a:pPr algn="ctr"/>
            <a:r>
              <a:rPr b="1" i="1" lang="es-ES" sz="5400">
                <a:solidFill>
                  <a:srgbClr val="ffc000"/>
                </a:solidFill>
                <a:latin typeface="Calibri"/>
              </a:rPr>
              <a:t>T</a:t>
            </a:r>
            <a:endParaRPr/>
          </a:p>
          <a:p>
            <a:pPr algn="ctr"/>
            <a:r>
              <a:rPr b="1" i="1" lang="es-ES" sz="5400">
                <a:solidFill>
                  <a:srgbClr val="ffc000"/>
                </a:solidFill>
                <a:latin typeface="Calibri"/>
              </a:rPr>
              <a:t>O</a:t>
            </a:r>
            <a:endParaRPr/>
          </a:p>
          <a:p>
            <a:pPr algn="ctr"/>
            <a:r>
              <a:rPr b="1" i="1" lang="es-ES" sz="5400">
                <a:solidFill>
                  <a:srgbClr val="ffc000"/>
                </a:solidFill>
                <a:latin typeface="Calibri"/>
              </a:rPr>
              <a:t> </a:t>
            </a:r>
            <a:endParaRPr/>
          </a:p>
          <a:p>
            <a:pPr algn="ctr"/>
            <a:endParaRPr/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101" name="CustomShape 2"/>
          <p:cNvSpPr/>
          <p:nvPr/>
        </p:nvSpPr>
        <p:spPr>
          <a:xfrm>
            <a:off x="3276720" y="6508800"/>
            <a:ext cx="2895120" cy="36468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es-ES" sz="1400">
                <a:solidFill>
                  <a:srgbClr val="ffff00"/>
                </a:solidFill>
                <a:latin typeface="Calibri"/>
              </a:rPr>
              <a:t>IEMA</a:t>
            </a:r>
            <a:endParaRPr/>
          </a:p>
        </p:txBody>
      </p:sp>
      <p:pic>
        <p:nvPicPr>
          <p:cNvPr descr="" id="102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-642960" y="0"/>
            <a:ext cx="5571720" cy="3583800"/>
          </a:xfrm>
          <a:prstGeom prst="rect">
            <a:avLst/>
          </a:prstGeom>
        </p:spPr>
      </p:pic>
      <p:sp>
        <p:nvSpPr>
          <p:cNvPr id="103" name="CustomShape 3"/>
          <p:cNvSpPr/>
          <p:nvPr/>
        </p:nvSpPr>
        <p:spPr>
          <a:xfrm>
            <a:off x="0" y="4714920"/>
            <a:ext cx="3642840" cy="1919160"/>
          </a:xfrm>
          <a:prstGeom prst="rect">
            <a:avLst/>
          </a:prstGeom>
        </p:spPr>
        <p:txBody>
          <a:bodyPr bIns="45000" lIns="90000" rIns="90000" tIns="45000"/>
          <a:p>
            <a:r>
              <a:rPr b="1" i="1" lang="es-ES" sz="6000">
                <a:solidFill>
                  <a:srgbClr val="ffc000"/>
                </a:solidFill>
                <a:latin typeface="Calibri"/>
              </a:rPr>
              <a:t>PLEGABLE</a:t>
            </a:r>
            <a:endParaRPr/>
          </a:p>
        </p:txBody>
      </p:sp>
      <p:sp>
        <p:nvSpPr>
          <p:cNvPr id="104" name="CustomShape 4"/>
          <p:cNvSpPr/>
          <p:nvPr/>
        </p:nvSpPr>
        <p:spPr>
          <a:xfrm>
            <a:off x="5500800" y="928800"/>
            <a:ext cx="3642840" cy="1919160"/>
          </a:xfrm>
          <a:prstGeom prst="rect">
            <a:avLst/>
          </a:prstGeom>
        </p:spPr>
        <p:txBody>
          <a:bodyPr bIns="45000" lIns="90000" rIns="90000" tIns="45000"/>
          <a:p>
            <a:r>
              <a:rPr b="1" i="1" lang="es-ES" sz="6000">
                <a:solidFill>
                  <a:srgbClr val="ffc000"/>
                </a:solidFill>
                <a:latin typeface="Calibri"/>
              </a:rPr>
              <a:t>PLEGABLE</a:t>
            </a:r>
            <a:endParaRPr/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ffff00"/>
                </a:solidFill>
                <a:latin typeface="Calibri"/>
              </a:rPr>
              <a:t>IEMA</a:t>
            </a:r>
            <a:endParaRPr/>
          </a:p>
        </p:txBody>
      </p:sp>
      <p:pic>
        <p:nvPicPr>
          <p:cNvPr descr="" id="106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40120" cy="3642840"/>
          </a:xfrm>
          <a:prstGeom prst="rect">
            <a:avLst/>
          </a:prstGeom>
        </p:spPr>
      </p:pic>
      <p:sp>
        <p:nvSpPr>
          <p:cNvPr id="107" name="CustomShape 2"/>
          <p:cNvSpPr/>
          <p:nvPr/>
        </p:nvSpPr>
        <p:spPr>
          <a:xfrm>
            <a:off x="11160" y="5310360"/>
            <a:ext cx="3642840" cy="1919160"/>
          </a:xfrm>
          <a:prstGeom prst="rect">
            <a:avLst/>
          </a:prstGeom>
        </p:spPr>
        <p:txBody>
          <a:bodyPr bIns="45000" lIns="90000" rIns="90000" tIns="45000"/>
          <a:p>
            <a:r>
              <a:rPr b="1" i="1" lang="es-ES" sz="6000">
                <a:solidFill>
                  <a:srgbClr val="ffc000"/>
                </a:solidFill>
                <a:latin typeface="Calibri"/>
              </a:rPr>
              <a:t>PLEGABLE</a:t>
            </a:r>
            <a:endParaRPr/>
          </a:p>
        </p:txBody>
      </p:sp>
      <p:sp>
        <p:nvSpPr>
          <p:cNvPr id="108" name="CustomShape 3"/>
          <p:cNvSpPr/>
          <p:nvPr/>
        </p:nvSpPr>
        <p:spPr>
          <a:xfrm>
            <a:off x="5382000" y="1334160"/>
            <a:ext cx="3642840" cy="1919160"/>
          </a:xfrm>
          <a:prstGeom prst="rect">
            <a:avLst/>
          </a:prstGeom>
        </p:spPr>
        <p:txBody>
          <a:bodyPr bIns="45000" lIns="90000" rIns="90000" tIns="45000"/>
          <a:p>
            <a:r>
              <a:rPr b="1" i="1" lang="es-ES" sz="6000">
                <a:solidFill>
                  <a:srgbClr val="ffc000"/>
                </a:solidFill>
                <a:latin typeface="Calibri"/>
              </a:rPr>
              <a:t>PLEGABLE</a:t>
            </a:r>
            <a:endParaRPr/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1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0" y="0"/>
            <a:ext cx="360" cy="360"/>
          </a:xfrm>
          <a:prstGeom prst="rect">
            <a:avLst/>
          </a:prstGeom>
        </p:spPr>
        <p:txBody>
          <a:bodyPr bIns="45000" lIns="90000" rIns="90000" tIns="45000"/>
          <a:p>
            <a:r>
              <a:rPr lang="es-ES">
                <a:solidFill>
                  <a:srgbClr val="000000"/>
                </a:solidFill>
                <a:latin typeface="Calibri"/>
              </a:rPr>
              <a:t>IEMA</a:t>
            </a:r>
            <a:endParaRPr/>
          </a:p>
        </p:txBody>
      </p:sp>
      <p:sp>
        <p:nvSpPr>
          <p:cNvPr id="110" name="CustomShape 2"/>
          <p:cNvSpPr/>
          <p:nvPr/>
        </p:nvSpPr>
        <p:spPr>
          <a:xfrm>
            <a:off x="3276720" y="6508800"/>
            <a:ext cx="2895120" cy="36468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es-ES" sz="1400">
                <a:solidFill>
                  <a:srgbClr val="ffff00"/>
                </a:solidFill>
                <a:latin typeface="Calibri"/>
              </a:rPr>
              <a:t>IEMA</a:t>
            </a:r>
            <a:endParaRPr/>
          </a:p>
        </p:txBody>
      </p:sp>
      <p:pic>
        <p:nvPicPr>
          <p:cNvPr descr="" id="111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96840" cy="3571560"/>
          </a:xfrm>
          <a:prstGeom prst="rect">
            <a:avLst/>
          </a:prstGeom>
        </p:spPr>
      </p:pic>
      <p:sp>
        <p:nvSpPr>
          <p:cNvPr id="112" name="CustomShape 3"/>
          <p:cNvSpPr/>
          <p:nvPr/>
        </p:nvSpPr>
        <p:spPr>
          <a:xfrm>
            <a:off x="11160" y="5310360"/>
            <a:ext cx="3642840" cy="1919160"/>
          </a:xfrm>
          <a:prstGeom prst="rect">
            <a:avLst/>
          </a:prstGeom>
        </p:spPr>
        <p:txBody>
          <a:bodyPr bIns="45000" lIns="90000" rIns="90000" tIns="45000"/>
          <a:p>
            <a:r>
              <a:rPr b="1" i="1" lang="es-ES" sz="6000">
                <a:solidFill>
                  <a:srgbClr val="00b050"/>
                </a:solidFill>
                <a:latin typeface="Calibri"/>
              </a:rPr>
              <a:t>PLEGABLE</a:t>
            </a:r>
            <a:endParaRPr/>
          </a:p>
        </p:txBody>
      </p:sp>
      <p:sp>
        <p:nvSpPr>
          <p:cNvPr id="113" name="CustomShape 4"/>
          <p:cNvSpPr/>
          <p:nvPr/>
        </p:nvSpPr>
        <p:spPr>
          <a:xfrm>
            <a:off x="5384520" y="1356840"/>
            <a:ext cx="3642840" cy="1919160"/>
          </a:xfrm>
          <a:prstGeom prst="rect">
            <a:avLst/>
          </a:prstGeom>
        </p:spPr>
        <p:txBody>
          <a:bodyPr bIns="45000" lIns="90000" rIns="90000" tIns="45000"/>
          <a:p>
            <a:r>
              <a:rPr b="1" i="1" lang="es-ES" sz="6000">
                <a:solidFill>
                  <a:srgbClr val="00b050"/>
                </a:solidFill>
                <a:latin typeface="Calibri"/>
              </a:rPr>
              <a:t>PLEGABLE</a:t>
            </a:r>
            <a:endParaRPr/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